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6" r:id="rId3"/>
    <p:sldId id="256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6985CACC-46A3-471D-BCD9-6839F7549D38}" type="datetimeFigureOut">
              <a:rPr lang="en-US" smtClean="0"/>
              <a:t>11/2/2014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CDA1423-29DB-4A38-82AF-CEAF7DD331BA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5CACC-46A3-471D-BCD9-6839F7549D38}" type="datetimeFigureOut">
              <a:rPr lang="en-US" smtClean="0"/>
              <a:t>11/2/2014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1423-29DB-4A38-82AF-CEAF7DD331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5CACC-46A3-471D-BCD9-6839F7549D38}" type="datetimeFigureOut">
              <a:rPr lang="en-US" smtClean="0"/>
              <a:t>11/2/2014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1423-29DB-4A38-82AF-CEAF7DD331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5CACC-46A3-471D-BCD9-6839F7549D38}" type="datetimeFigureOut">
              <a:rPr lang="en-US" smtClean="0"/>
              <a:t>11/2/2014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1423-29DB-4A38-82AF-CEAF7DD331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5CACC-46A3-471D-BCD9-6839F7549D38}" type="datetimeFigureOut">
              <a:rPr lang="en-US" smtClean="0"/>
              <a:t>11/2/2014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1423-29DB-4A38-82AF-CEAF7DD331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5CACC-46A3-471D-BCD9-6839F7549D38}" type="datetimeFigureOut">
              <a:rPr lang="en-US" smtClean="0"/>
              <a:t>11/2/2014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1423-29DB-4A38-82AF-CEAF7DD331BA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5CACC-46A3-471D-BCD9-6839F7549D38}" type="datetimeFigureOut">
              <a:rPr lang="en-US" smtClean="0"/>
              <a:t>11/2/2014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1423-29DB-4A38-82AF-CEAF7DD331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5CACC-46A3-471D-BCD9-6839F7549D38}" type="datetimeFigureOut">
              <a:rPr lang="en-US" smtClean="0"/>
              <a:t>11/2/2014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1423-29DB-4A38-82AF-CEAF7DD331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5CACC-46A3-471D-BCD9-6839F7549D38}" type="datetimeFigureOut">
              <a:rPr lang="en-US" smtClean="0"/>
              <a:t>11/2/2014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1423-29DB-4A38-82AF-CEAF7DD331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5CACC-46A3-471D-BCD9-6839F7549D38}" type="datetimeFigureOut">
              <a:rPr lang="en-US" smtClean="0"/>
              <a:t>11/2/2014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1423-29DB-4A38-82AF-CEAF7DD331BA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85CACC-46A3-471D-BCD9-6839F7549D38}" type="datetimeFigureOut">
              <a:rPr lang="en-US" smtClean="0"/>
              <a:t>11/2/2014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A1423-29DB-4A38-82AF-CEAF7DD331BA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6985CACC-46A3-471D-BCD9-6839F7549D38}" type="datetimeFigureOut">
              <a:rPr lang="en-US" smtClean="0"/>
              <a:t>11/2/2014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9CDA1423-29DB-4A38-82AF-CEAF7DD331BA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your Do Now sheet, make a list of </a:t>
            </a:r>
            <a:r>
              <a:rPr lang="en-US" u="sng" dirty="0" smtClean="0"/>
              <a:t>at least five</a:t>
            </a:r>
            <a:r>
              <a:rPr lang="en-US" dirty="0" smtClean="0"/>
              <a:t> ways people are impacted by advertisements.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51342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your own…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Read the unit vocabulary and mark it with a Q,H or T</a:t>
            </a:r>
          </a:p>
          <a:p>
            <a:pPr lvl="1"/>
            <a:r>
              <a:rPr lang="en-US" dirty="0" smtClean="0"/>
              <a:t>Question</a:t>
            </a:r>
            <a:r>
              <a:rPr lang="en-US" dirty="0"/>
              <a:t>: I don’t understand </a:t>
            </a:r>
            <a:r>
              <a:rPr lang="en-US" dirty="0" smtClean="0"/>
              <a:t>this.</a:t>
            </a:r>
          </a:p>
          <a:p>
            <a:pPr lvl="1"/>
            <a:r>
              <a:rPr lang="en-US" dirty="0" smtClean="0"/>
              <a:t>Heard</a:t>
            </a:r>
            <a:r>
              <a:rPr lang="en-US" dirty="0"/>
              <a:t>: I can tell you something I’ve heard about this word.</a:t>
            </a:r>
          </a:p>
          <a:p>
            <a:pPr lvl="1"/>
            <a:r>
              <a:rPr lang="en-US" dirty="0"/>
              <a:t>Teach: I know about this word enough that I can teach my peers.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34624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Previewing Important Vocabulary</a:t>
            </a:r>
            <a:br>
              <a:rPr lang="en-US" dirty="0" smtClean="0"/>
            </a:br>
            <a:r>
              <a:rPr lang="en-US" dirty="0" smtClean="0"/>
              <a:t>Question, Heard, Teach (QHT)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758184" cy="4163568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Text </a:t>
            </a:r>
            <a:r>
              <a:rPr lang="en-US" dirty="0"/>
              <a:t>features</a:t>
            </a:r>
          </a:p>
          <a:p>
            <a:r>
              <a:rPr lang="en-US" dirty="0" smtClean="0"/>
              <a:t>Hypothesize</a:t>
            </a:r>
            <a:endParaRPr lang="en-US" dirty="0"/>
          </a:p>
          <a:p>
            <a:r>
              <a:rPr lang="en-US" dirty="0" smtClean="0"/>
              <a:t>Credibility</a:t>
            </a:r>
            <a:endParaRPr lang="en-US" dirty="0"/>
          </a:p>
          <a:p>
            <a:r>
              <a:rPr lang="en-US" dirty="0" smtClean="0"/>
              <a:t>Inference</a:t>
            </a:r>
            <a:endParaRPr lang="en-US" dirty="0"/>
          </a:p>
          <a:p>
            <a:r>
              <a:rPr lang="en-US" dirty="0" smtClean="0"/>
              <a:t>Primary source</a:t>
            </a:r>
          </a:p>
          <a:p>
            <a:r>
              <a:rPr lang="en-US" dirty="0"/>
              <a:t>S</a:t>
            </a:r>
            <a:r>
              <a:rPr lang="en-US" dirty="0" smtClean="0"/>
              <a:t>econdary </a:t>
            </a:r>
            <a:r>
              <a:rPr lang="en-US" dirty="0"/>
              <a:t>source</a:t>
            </a:r>
          </a:p>
          <a:p>
            <a:r>
              <a:rPr lang="en-US" dirty="0" smtClean="0"/>
              <a:t>Search </a:t>
            </a:r>
            <a:r>
              <a:rPr lang="en-US" dirty="0"/>
              <a:t>term</a:t>
            </a:r>
          </a:p>
          <a:p>
            <a:r>
              <a:rPr lang="en-US" dirty="0"/>
              <a:t>V</a:t>
            </a:r>
            <a:r>
              <a:rPr lang="en-US" dirty="0" smtClean="0"/>
              <a:t>alid</a:t>
            </a:r>
            <a:endParaRPr lang="en-US" dirty="0"/>
          </a:p>
          <a:p>
            <a:r>
              <a:rPr lang="en-US" dirty="0" smtClean="0"/>
              <a:t>Norm</a:t>
            </a:r>
            <a:endParaRPr lang="en-US" dirty="0"/>
          </a:p>
          <a:p>
            <a:r>
              <a:rPr lang="en-US" dirty="0" smtClean="0"/>
              <a:t>Consensus</a:t>
            </a:r>
            <a:endParaRPr lang="en-US" dirty="0"/>
          </a:p>
          <a:p>
            <a:r>
              <a:rPr lang="en-US" dirty="0" smtClean="0"/>
              <a:t>Claim</a:t>
            </a:r>
            <a:endParaRPr lang="en-US" dirty="0"/>
          </a:p>
          <a:p>
            <a:r>
              <a:rPr lang="en-US" dirty="0" smtClean="0"/>
              <a:t>Counterclaim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59626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Exit Ticket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 your notecard, summarize what you will need to do for embedded assessment 1.</a:t>
            </a:r>
          </a:p>
          <a:p>
            <a:pPr lvl="1"/>
            <a:r>
              <a:rPr lang="en-US" dirty="0" smtClean="0"/>
              <a:t>What skills and knowledge will you need?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4449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Independent Reading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lgoodine\AppData\Local\Microsoft\Windows\Temporary Internet Files\Content.IE5\9D3CK5XL\MC900437990[1]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90800" y="2514600"/>
            <a:ext cx="3416300" cy="3255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90711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0" y="2708476"/>
            <a:ext cx="3657599" cy="1702160"/>
          </a:xfrm>
        </p:spPr>
        <p:txBody>
          <a:bodyPr>
            <a:normAutofit/>
          </a:bodyPr>
          <a:lstStyle/>
          <a:p>
            <a:r>
              <a:rPr lang="en-US" dirty="0" smtClean="0"/>
              <a:t>Previewing Unit 2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Grade Language Arts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49995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Embedded Assessment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0" y="2323652"/>
            <a:ext cx="7391400" cy="3924748"/>
          </a:xfrm>
        </p:spPr>
        <p:txBody>
          <a:bodyPr>
            <a:normAutofit/>
          </a:bodyPr>
          <a:lstStyle/>
          <a:p>
            <a:r>
              <a:rPr lang="en-US" dirty="0"/>
              <a:t>Your assignment is to write an expository essay that explains the role of advertising </a:t>
            </a:r>
            <a:r>
              <a:rPr lang="en-US" dirty="0" smtClean="0"/>
              <a:t>in </a:t>
            </a:r>
            <a:r>
              <a:rPr lang="en-US" dirty="0"/>
              <a:t>the lives of youth and then to exchange ideas in a collaborative discussion. </a:t>
            </a:r>
          </a:p>
          <a:p>
            <a:pPr lvl="1"/>
            <a:r>
              <a:rPr lang="en-US" dirty="0"/>
              <a:t>For your essay, you may use as sources the articles in this unit and at least one </a:t>
            </a:r>
            <a:r>
              <a:rPr lang="en-US" dirty="0" smtClean="0"/>
              <a:t>additional </a:t>
            </a:r>
            <a:r>
              <a:rPr lang="en-US" dirty="0"/>
              <a:t>informational text that you have researched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What skills do you need to complete this assessment?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22172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Agree or Disagree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can tell a lot about a society just by looking at its advertisements.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49363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Agree or Disagree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Advertisements have a significant impact on people.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1486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Agree or Disagree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People are never satisfied with what they have; they always want something more or something different.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1154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Agree or Disagree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People behave differently when they wear different </a:t>
            </a:r>
            <a:r>
              <a:rPr lang="en-US" dirty="0" smtClean="0"/>
              <a:t>clothes and own different things.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8719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Agree or Disagree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Teenagers are more easily influenced by advertisements than adults.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36854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Custom 2">
      <a:dk1>
        <a:sysClr val="windowText" lastClr="000000"/>
      </a:dk1>
      <a:lt1>
        <a:sysClr val="window" lastClr="FFFFFF"/>
      </a:lt1>
      <a:dk2>
        <a:srgbClr val="3E3D2D"/>
      </a:dk2>
      <a:lt2>
        <a:srgbClr val="92D050"/>
      </a:lt2>
      <a:accent1>
        <a:srgbClr val="FF0000"/>
      </a:accent1>
      <a:accent2>
        <a:srgbClr val="71685A"/>
      </a:accent2>
      <a:accent3>
        <a:srgbClr val="0070C0"/>
      </a:accent3>
      <a:accent4>
        <a:srgbClr val="FFFF00"/>
      </a:accent4>
      <a:accent5>
        <a:srgbClr val="000000"/>
      </a:accent5>
      <a:accent6>
        <a:srgbClr val="000000"/>
      </a:accent6>
      <a:hlink>
        <a:srgbClr val="BF4D00"/>
      </a:hlink>
      <a:folHlink>
        <a:srgbClr val="002060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92</TotalTime>
  <Words>274</Words>
  <Application>Microsoft Office PowerPoint</Application>
  <PresentationFormat>On-screen Show (4:3)</PresentationFormat>
  <Paragraphs>41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Austin</vt:lpstr>
      <vt:lpstr>Do Now</vt:lpstr>
      <vt:lpstr>Independent Reading</vt:lpstr>
      <vt:lpstr>Previewing Unit 2</vt:lpstr>
      <vt:lpstr>Embedded Assessment 1</vt:lpstr>
      <vt:lpstr>Agree or Disagree</vt:lpstr>
      <vt:lpstr>Agree or Disagree</vt:lpstr>
      <vt:lpstr>Agree or Disagree</vt:lpstr>
      <vt:lpstr>Agree or Disagree</vt:lpstr>
      <vt:lpstr>Agree or Disagree</vt:lpstr>
      <vt:lpstr>On your own… </vt:lpstr>
      <vt:lpstr>Previewing Important Vocabulary Question, Heard, Teach (QHT)</vt:lpstr>
      <vt:lpstr>Exit Ticket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Goodine, Lindsey</dc:creator>
  <cp:lastModifiedBy>Goodine, Lindsey</cp:lastModifiedBy>
  <cp:revision>5</cp:revision>
  <dcterms:created xsi:type="dcterms:W3CDTF">2014-11-02T17:50:49Z</dcterms:created>
  <dcterms:modified xsi:type="dcterms:W3CDTF">2014-11-02T19:23:31Z</dcterms:modified>
</cp:coreProperties>
</file>